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8719800" cy="3328162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3" d="100"/>
          <a:sy n="33" d="100"/>
        </p:scale>
        <p:origin x="1742"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a:prstGeom prst="rect">
            <a:avLst/>
          </a:prstGeo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a:prstGeom prst="rect">
            <a:avLst/>
          </a:prstGeo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1286986" y="1771962"/>
            <a:ext cx="16145828" cy="6432970"/>
          </a:xfrm>
          <a:prstGeom prst="rect">
            <a:avLst/>
          </a:prstGeom>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6" y="8859775"/>
            <a:ext cx="16145828" cy="21117084"/>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a:prstGeom prst="rect">
            <a:avLst/>
          </a:prstGeo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1286986" y="1771962"/>
            <a:ext cx="16145828" cy="6432970"/>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86986" y="8859775"/>
            <a:ext cx="16145828" cy="2111708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a:prstGeom prst="rect">
            <a:avLst/>
          </a:prstGeo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a:prstGeom prst="rect">
            <a:avLst/>
          </a:prstGeo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286986" y="1771962"/>
            <a:ext cx="16145828" cy="6432970"/>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a:prstGeom prst="rect">
            <a:avLst/>
          </a:prstGeo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a:prstGeom prst="rect">
            <a:avLst/>
          </a:prstGeo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289426" y="12157152"/>
            <a:ext cx="7919352" cy="17881340"/>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a:prstGeom prst="rect">
            <a:avLst/>
          </a:prstGeo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9476900" y="12157152"/>
            <a:ext cx="7958353" cy="17881340"/>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8" name="Footer Placeholder 7"/>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9" name="Slide Number Placeholder 8"/>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1286986" y="1771962"/>
            <a:ext cx="16145828" cy="6432970"/>
          </a:xfrm>
          <a:prstGeom prst="rect">
            <a:avLst/>
          </a:prstGeo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4" name="Footer Placeholder 3"/>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5" name="Slide Number Placeholder 4"/>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3" name="Footer Placeholder 2"/>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4" name="Slide Number Placeholder 3"/>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a:prstGeom prst="rect">
            <a:avLst/>
          </a:prstGeo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a:prstGeom prst="rect">
            <a:avLst/>
          </a:prstGeo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a:prstGeom prst="rect">
            <a:avLst/>
          </a:prstGeo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a:prstGeom prst="rect">
            <a:avLst/>
          </a:prstGeo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a:prstGeom prst="rect">
            <a:avLst/>
          </a:prstGeo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a:prstGeom prst="rect">
            <a:avLst/>
          </a:prstGeo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1286986" y="30847433"/>
            <a:ext cx="4211955" cy="1771955"/>
          </a:xfrm>
          <a:prstGeom prst="rect">
            <a:avLst/>
          </a:prstGeom>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a:xfrm>
            <a:off x="6200934" y="30847433"/>
            <a:ext cx="6317933" cy="177195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13220859" y="30847433"/>
            <a:ext cx="4211955" cy="1771955"/>
          </a:xfrm>
          <a:prstGeom prst="rect">
            <a:avLst/>
          </a:prstGeom>
        </p:spPr>
        <p:txBody>
          <a:bodyPr/>
          <a:lstStyle/>
          <a:p>
            <a:fld id="{55537C3B-0739-4EDE-9ABD-B9C254CA1D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descr="E:/2025/2025心血管年会/心血管kv/延展/电子壁报眉头.jpg电子壁报眉头"/>
          <p:cNvPicPr>
            <a:picLocks noChangeAspect="1"/>
          </p:cNvPicPr>
          <p:nvPr userDrawn="1"/>
        </p:nvPicPr>
        <p:blipFill>
          <a:blip r:embed="rId12"/>
          <a:srcRect l="18" r="18"/>
          <a:stretch>
            <a:fillRect/>
          </a:stretch>
        </p:blipFill>
        <p:spPr>
          <a:xfrm>
            <a:off x="-60326" y="0"/>
            <a:ext cx="18780125" cy="521334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28788" y="5770554"/>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6326179"/>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a:latin typeface="黑体" panose="02010600030101010101" pitchFamily="49" charset="-122"/>
                <a:ea typeface="黑体" panose="02010600030101010101" pitchFamily="49" charset="-122"/>
              </a:rPr>
              <a:t>中文题目采用黑体</a:t>
            </a:r>
            <a:r>
              <a:rPr lang="en-US" altLang="zh-CN" sz="4000" b="1">
                <a:latin typeface="黑体" panose="02010600030101010101" pitchFamily="49" charset="-122"/>
                <a:ea typeface="黑体" panose="02010600030101010101" pitchFamily="49" charset="-122"/>
              </a:rPr>
              <a:t>40</a:t>
            </a:r>
            <a:r>
              <a:rPr lang="zh-CN" altLang="en-US" sz="4000" b="1">
                <a:latin typeface="黑体" panose="02010600030101010101" pitchFamily="49" charset="-122"/>
                <a:ea typeface="黑体" panose="02010600030101010101" pitchFamily="49" charset="-122"/>
              </a:rPr>
              <a:t>号字体（</a:t>
            </a:r>
            <a:r>
              <a:rPr lang="en-US" altLang="zh-CN" sz="4000" b="1">
                <a:latin typeface="黑体" panose="02010600030101010101" pitchFamily="49" charset="-122"/>
                <a:ea typeface="黑体" panose="02010600030101010101" pitchFamily="49" charset="-122"/>
              </a:rPr>
              <a:t>English</a:t>
            </a:r>
            <a:r>
              <a:rPr lang="zh-CN" altLang="en-US" sz="4000" b="1">
                <a:latin typeface="黑体" panose="02010600030101010101" pitchFamily="49" charset="-122"/>
                <a:ea typeface="黑体" panose="02010600030101010101" pitchFamily="49" charset="-122"/>
              </a:rPr>
              <a:t>：</a:t>
            </a:r>
            <a:r>
              <a:rPr lang="en-US" altLang="zh-CN" sz="4000" b="1">
                <a:latin typeface="Arial" panose="020B0604020202020204" pitchFamily="34" charset="0"/>
                <a:ea typeface="黑体" panose="02010600030101010101" pitchFamily="49" charset="-122"/>
              </a:rPr>
              <a:t> Arial</a:t>
            </a:r>
            <a:r>
              <a:rPr lang="zh-CN" altLang="en-US" sz="4000" b="1">
                <a:latin typeface="Arial" panose="020B0604020202020204" pitchFamily="34" charset="0"/>
                <a:ea typeface="黑体" panose="02010600030101010101" pitchFamily="49" charset="-122"/>
              </a:rPr>
              <a:t>，</a:t>
            </a:r>
            <a:r>
              <a:rPr lang="en-US" altLang="zh-CN" sz="4000" b="1">
                <a:latin typeface="Arial" panose="020B0604020202020204" pitchFamily="34" charset="0"/>
                <a:ea typeface="黑体" panose="02010600030101010101" pitchFamily="49" charset="-122"/>
              </a:rPr>
              <a:t> 40 of word size </a:t>
            </a:r>
            <a:r>
              <a:rPr lang="zh-CN" altLang="en-US" sz="4000" b="1">
                <a:latin typeface="黑体" panose="02010600030101010101" pitchFamily="49" charset="-122"/>
                <a:ea typeface="黑体" panose="02010600030101010101" pitchFamily="49" charset="-122"/>
              </a:rPr>
              <a:t>）</a:t>
            </a:r>
            <a:endParaRPr lang="en-US" altLang="zh-CN" sz="4000" b="1">
              <a:latin typeface="黑体" panose="02010600030101010101" pitchFamily="49" charset="-122"/>
              <a:ea typeface="黑体" panose="02010600030101010101" pitchFamily="49" charset="-122"/>
            </a:endParaRPr>
          </a:p>
          <a:p>
            <a:pPr algn="ctr" eaLnBrk="1" hangingPunct="1"/>
            <a:endParaRPr lang="en-US" altLang="zh-CN" sz="4000" b="1">
              <a:latin typeface="黑体" panose="02010600030101010101" pitchFamily="49" charset="-122"/>
              <a:ea typeface="黑体" panose="02010600030101010101" pitchFamily="49" charset="-122"/>
            </a:endParaRPr>
          </a:p>
          <a:p>
            <a:pPr algn="ctr" eaLnBrk="1" hangingPunct="1"/>
            <a:endParaRPr lang="en-US" altLang="zh-CN" sz="2300"/>
          </a:p>
          <a:p>
            <a:pPr algn="ctr" eaLnBrk="1" hangingPunct="1"/>
            <a:r>
              <a:rPr lang="zh-CN" altLang="en-US" sz="2300"/>
              <a:t>单位：</a:t>
            </a:r>
            <a:r>
              <a:rPr lang="en-US" altLang="zh-CN" sz="2300"/>
              <a:t>23</a:t>
            </a:r>
            <a:r>
              <a:rPr lang="zh-CN" altLang="en-US" sz="2300"/>
              <a:t>号宋体</a:t>
            </a:r>
            <a:r>
              <a:rPr lang="en-US" altLang="zh-CN" sz="2300"/>
              <a:t>|</a:t>
            </a:r>
            <a:r>
              <a:rPr lang="zh-CN" altLang="en-US" sz="2300"/>
              <a:t>（</a:t>
            </a:r>
            <a:r>
              <a:rPr lang="en-US" altLang="zh-CN" sz="2300"/>
              <a:t>work unit</a:t>
            </a:r>
            <a:r>
              <a:rPr lang="zh-CN" altLang="en-US" sz="2300"/>
              <a:t>：</a:t>
            </a:r>
            <a:r>
              <a:rPr lang="en-US" altLang="zh-CN" sz="2300"/>
              <a:t>23</a:t>
            </a:r>
            <a:r>
              <a:rPr lang="zh-CN" altLang="en-US" sz="2300"/>
              <a:t> </a:t>
            </a:r>
            <a:r>
              <a:rPr lang="en-US" altLang="zh-CN" sz="2300"/>
              <a:t>of word size,Arial  typeface</a:t>
            </a:r>
            <a:r>
              <a:rPr lang="zh-CN" altLang="en-US" sz="2300"/>
              <a:t>）</a:t>
            </a:r>
            <a:br>
              <a:rPr lang="en-US" altLang="zh-CN" sz="2300"/>
            </a:br>
            <a:r>
              <a:rPr lang="zh-CN" altLang="en-US" sz="2300"/>
              <a:t>作者：</a:t>
            </a:r>
            <a:r>
              <a:rPr lang="en-US" altLang="zh-CN" sz="2300"/>
              <a:t>23</a:t>
            </a:r>
            <a:r>
              <a:rPr lang="zh-CN" altLang="en-US" sz="2300"/>
              <a:t>号宋体</a:t>
            </a:r>
            <a:r>
              <a:rPr lang="en-US" altLang="zh-CN" sz="2300"/>
              <a:t>|</a:t>
            </a:r>
            <a:r>
              <a:rPr lang="zh-CN" altLang="en-US" sz="2300"/>
              <a:t>（</a:t>
            </a:r>
            <a:r>
              <a:rPr lang="en-US" altLang="zh-CN" sz="2300"/>
              <a:t>author </a:t>
            </a:r>
            <a:r>
              <a:rPr lang="zh-CN" altLang="en-US" sz="2300"/>
              <a:t>：</a:t>
            </a:r>
            <a:r>
              <a:rPr lang="en-US" altLang="zh-CN" sz="2300"/>
              <a:t>23</a:t>
            </a:r>
            <a:r>
              <a:rPr lang="zh-CN" altLang="en-US" sz="2300"/>
              <a:t> </a:t>
            </a:r>
            <a:r>
              <a:rPr lang="en-US" altLang="zh-CN" sz="2300"/>
              <a:t>of word size,</a:t>
            </a:r>
            <a:r>
              <a:rPr lang="zh-CN" altLang="en-US" sz="2300"/>
              <a:t> </a:t>
            </a:r>
            <a:r>
              <a:rPr lang="en-US" altLang="zh-CN" sz="2300"/>
              <a:t>Arial  typeface </a:t>
            </a:r>
            <a:r>
              <a:rPr lang="zh-CN" altLang="en-US" sz="2300"/>
              <a:t>）</a:t>
            </a:r>
            <a:endParaRPr lang="en-US" altLang="zh-CN" sz="2300"/>
          </a:p>
          <a:p>
            <a:pPr algn="ctr" eaLnBrk="1" hangingPunct="1"/>
            <a:endParaRPr lang="en-US" altLang="zh-CN" sz="2300"/>
          </a:p>
        </p:txBody>
      </p:sp>
      <p:sp>
        <p:nvSpPr>
          <p:cNvPr id="6" name="TextBox 11"/>
          <p:cNvSpPr txBox="1">
            <a:spLocks noChangeArrowheads="1"/>
          </p:cNvSpPr>
          <p:nvPr/>
        </p:nvSpPr>
        <p:spPr bwMode="auto">
          <a:xfrm>
            <a:off x="600075" y="9617066"/>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7225" y="9617066"/>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9859616"/>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a:t>结论</a:t>
            </a:r>
            <a:endParaRPr lang="en-US" altLang="zh-CN" sz="3000" b="1"/>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endParaRPr lang="en-US" altLang="zh-CN" sz="3200"/>
          </a:p>
        </p:txBody>
      </p:sp>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1688</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黑体</vt:lpstr>
      <vt:lpstr>Calibri</vt:lpstr>
      <vt:lpstr>等线</vt:lpstr>
      <vt:lpstr>微软雅黑</vt:lpstr>
      <vt:lpstr>Arial Unicode MS</vt:lpstr>
      <vt:lpstr>等线 Light</vt:lpstr>
      <vt:lpstr>Calibri Light</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田鸽</cp:lastModifiedBy>
  <cp:revision>6</cp:revision>
  <dcterms:created xsi:type="dcterms:W3CDTF">2022-08-22T02:26:00Z</dcterms:created>
  <dcterms:modified xsi:type="dcterms:W3CDTF">2025-08-04T04:31:34Z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D55038BDE9574B0DBD0F7282D355AE0E_12</vt:lpwstr>
  </property>
  <property fmtid="{D5CDD505-2E9C-101B-9397-08002B2CF9AE}" pid="3" name="KSOProductBuildVer">
    <vt:lpwstr>2052-12.1.0.21915</vt:lpwstr>
  </property>
</Properties>
</file>