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41.xml"/><Relationship Id="rId4" Type="http://schemas.openxmlformats.org/officeDocument/2006/relationships/tags" Target="../tags/tag40.xml"/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19.xml"/><Relationship Id="rId8" Type="http://schemas.openxmlformats.org/officeDocument/2006/relationships/tags" Target="../tags/tag18.xml"/><Relationship Id="rId7" Type="http://schemas.openxmlformats.org/officeDocument/2006/relationships/tags" Target="../tags/tag17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23.xml"/><Relationship Id="rId4" Type="http://schemas.openxmlformats.org/officeDocument/2006/relationships/tags" Target="../tags/tag22.xml"/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26.xml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32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37.xml"/><Relationship Id="rId5" Type="http://schemas.openxmlformats.org/officeDocument/2006/relationships/tags" Target="../tags/tag36.xml"/><Relationship Id="rId4" Type="http://schemas.openxmlformats.org/officeDocument/2006/relationships/tags" Target="../tags/tag35.xml"/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16-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673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16-9-内页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673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52.xml"/><Relationship Id="rId16" Type="http://schemas.openxmlformats.org/officeDocument/2006/relationships/tags" Target="../tags/tag51.xml"/><Relationship Id="rId15" Type="http://schemas.openxmlformats.org/officeDocument/2006/relationships/tags" Target="../tags/tag50.xml"/><Relationship Id="rId14" Type="http://schemas.openxmlformats.org/officeDocument/2006/relationships/tags" Target="../tags/tag49.xml"/><Relationship Id="rId13" Type="http://schemas.openxmlformats.org/officeDocument/2006/relationships/tags" Target="../tags/tag48.xml"/><Relationship Id="rId12" Type="http://schemas.openxmlformats.org/officeDocument/2006/relationships/tags" Target="../tags/tag4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5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5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5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宽屏</PresentationFormat>
  <Paragraphs>0</Paragraphs>
  <Slides>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0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WPS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田鸽</cp:lastModifiedBy>
  <cp:revision>155</cp:revision>
  <dcterms:created xsi:type="dcterms:W3CDTF">2019-06-19T02:08:00Z</dcterms:created>
  <dcterms:modified xsi:type="dcterms:W3CDTF">2025-08-20T09:36:31Z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2052-12.1.0.21915</vt:lpwstr>
  </property>
  <property fmtid="{D5CDD505-2E9C-101B-9397-08002B2CF9AE}" pid="3" name="ICV">
    <vt:lpwstr>B793CB801C6441F69368136132CF11EB_11</vt:lpwstr>
  </property>
</Properties>
</file>