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4-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"/>
            <a:ext cx="9144000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-3内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3848400"/>
            <a:ext cx="58266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4615200"/>
            <a:ext cx="58266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501200"/>
            <a:ext cx="38826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501200"/>
            <a:ext cx="38826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429200"/>
            <a:ext cx="40068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421729"/>
            <a:ext cx="40068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854000"/>
            <a:ext cx="40068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608400"/>
            <a:ext cx="82269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914400"/>
            <a:ext cx="783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914400"/>
            <a:ext cx="68769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490400"/>
            <a:ext cx="82269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6314400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6314400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田鸽</cp:lastModifiedBy>
  <cp:revision>155</cp:revision>
  <dcterms:created xsi:type="dcterms:W3CDTF">2019-06-19T02:08:00Z</dcterms:created>
  <dcterms:modified xsi:type="dcterms:W3CDTF">2025-08-20T09:38:11Z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965B64E804034C2BBD2B3E41BEE97282_11</vt:lpwstr>
  </property>
</Properties>
</file>